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68" r:id="rId17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42"/>
    <p:restoredTop sz="94626"/>
  </p:normalViewPr>
  <p:slideViewPr>
    <p:cSldViewPr snapToGrid="0" showGuides="1">
      <p:cViewPr>
        <p:scale>
          <a:sx n="124" d="100"/>
          <a:sy n="124" d="100"/>
        </p:scale>
        <p:origin x="44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83AA2-31A4-804F-8452-5FCB6E80779C}" type="datetimeFigureOut">
              <a:rPr lang="en-DK" smtClean="0"/>
              <a:t>04/04/2023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D122CF-C4C3-5E47-9931-C6182DE38766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37239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85079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21861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26335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43537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196778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18146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10523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64932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71889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63467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91411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68153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9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80153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10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01437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4A04-8B7F-C38C-2FD4-ED3DE5CF6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BAEA76-A99D-D49C-8173-2E83ED16BC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7FA28-3D40-80FC-68A2-877AB3457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04/04/2023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B51E1-1C6D-007C-EA40-7E3454418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AD89D-322E-FF7C-3D9E-806690DA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34902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17F5-C35A-2FC0-BEF2-66CDBEFC6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EE8314-9F84-8432-6A91-051C584DD7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8E3B7-407A-AF2E-2853-DB15A6E72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04/04/2023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907F2-CB1A-584E-FF8C-403887511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1D6DC-4E3B-6C1D-4CC5-09348C36D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21889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3645F7-7F1C-ED0E-26E9-9B0C9E18BD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EB3C46-F93F-FE2C-BC6A-3F2B474BE7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C8F34-EEFC-E9E0-DABE-1DAEFDBEF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04/04/2023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9BB01-C497-6286-38D4-E95BB2A57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41530-4E13-B1AA-2F6E-31C38638E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44161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BB6C6-D1A8-4042-45EF-4FEDC4BD8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B1253-97FB-329C-5BDF-5782DC14B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7BA70-69C7-CA9C-69DE-DEA1A4504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04/04/2023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92D24-9F6B-75B9-6B6E-5B85F8BAC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AE0B6-1217-B8CE-91EB-1DE9B3D93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34372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7D717-5CFC-6FEC-C8B5-9AE768B61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C61B66-3644-4006-4244-0A365895F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10048-2FA0-B04F-4966-6891DAECD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04/04/2023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6FF32-8AE0-A2C3-375A-4C01A69E1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2A62B-4493-B3A2-1166-C025389B1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13862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D8D9E-DE54-EB4F-12D6-ED467C0B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80961-D2B3-569C-588F-8EDE168C08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A1643-7024-F463-7DA9-4AD7AE1B9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87E4B-57C1-C4AF-47EE-6F272A706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04/04/2023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828E17-B634-A888-2C1C-BB2EC7F22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720C4-6368-B30C-2EAA-04BE8AADB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70685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D194-0629-6D55-FC16-9DCB5531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E89BD-83DA-EA1E-8234-FDC3DBF44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E09602-C0B9-10B7-5ADE-C4860A525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8F95D3-4AF1-D199-4647-52B60BFDBA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61CDA0-E725-BB2B-C394-B227FEF156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01556B-D05D-F77E-F2EA-80744C5E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04/04/2023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EB72F0-75EE-FCA4-9A37-84BADA0E9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26D935-0EE8-39C9-07D5-083211CAA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2942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FBC5B-78EE-AB0F-BE9A-F2F5F91A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6BBA59-9EFA-6723-4F9F-D706E2C4B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04/04/2023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4D55B0-4CEA-BD2F-737D-126D146E4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DCB7EA-8E8D-B587-D422-80564466F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50167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E3E20D-B0DE-185C-601B-E479E5663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04/04/2023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D0F20D-9559-EE0C-1EDF-23FE07AC3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33130-929C-CADB-7183-A1D65A4B0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14394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0B4FB-F30F-1F38-A112-633495B0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BCC72-74EE-1793-C5F5-730963393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F2D89-98C7-011C-03FB-2F0446F93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8E25F-A879-FF85-CEDB-204C7C5CB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04/04/2023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29FEE-4339-298A-48FB-8FC095C53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63895E-CA0B-E417-B697-1FB6FF06D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57209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58963-2F33-1B5C-D9F0-6A754D3A8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FCC901-B2C8-92F6-677E-D65D9EA28B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5BAE1A-1189-305F-5538-3710B6404A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153EB-A1D5-7923-399A-7137B3BB9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04/04/2023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AA8BF-97F0-CCFE-88E5-31F3364DC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548BB-B795-4FD7-26F7-4BF65C611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60412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98ADD-E182-CCA4-20EE-B5E43E165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1BF5C-A0B7-D75B-F0C9-86FD466C9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FB42C-9ED6-65BB-9E25-A2C92BC09F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1F19D-652C-0F4A-A4F1-D83A2443114C}" type="datetimeFigureOut">
              <a:rPr lang="en-DK" smtClean="0"/>
              <a:t>04/04/2023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41FC3-F180-6BF8-6C39-0E90BA0992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BD632-D84A-ED04-E2A8-34AE2438F8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39743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3947-C832-A5B9-5C5A-FEBB19F6E3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E7D325-B973-2A25-FE13-A67CBF014D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34982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A1441EB-F8B1-A195-BDD4-FE1B003F8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79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039035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039035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098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B61609-A94A-78FB-8693-DF3E04C06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2" cy="40720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476741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039035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039035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2758886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478439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030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1" cy="40720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476741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039035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039035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2758886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478439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971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49" y="1370780"/>
            <a:ext cx="12041710" cy="40720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862177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2149047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3045518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924930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444883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753863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314459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314459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3034310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753863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775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49" y="1370780"/>
            <a:ext cx="12041710" cy="407207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862177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2149047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3045518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924930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444883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753863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314459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314459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3034310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753863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776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15" y="1370780"/>
            <a:ext cx="12039178" cy="407207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862177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2149047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3045518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924930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444883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753863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314459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314459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3034310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753863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727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A9A46-200F-4254-FB7A-DF58C38D9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4AEA373-7D11-46A7-239B-0082C3A05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282930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182BE7-802D-6F36-08BC-942344BED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3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70ADD7-AFB1-E0A1-2E7A-17B0BC8AEC7E}"/>
              </a:ext>
            </a:extLst>
          </p:cNvPr>
          <p:cNvCxnSpPr>
            <a:cxnSpLocks/>
          </p:cNvCxnSpPr>
          <p:nvPr/>
        </p:nvCxnSpPr>
        <p:spPr>
          <a:xfrm>
            <a:off x="9798424" y="2187388"/>
            <a:ext cx="71717" cy="3854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 flipH="1">
            <a:off x="9592235" y="4186517"/>
            <a:ext cx="170330" cy="11654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592235" y="4455459"/>
            <a:ext cx="340659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80094" y="4199963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589059" y="4455459"/>
            <a:ext cx="376517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7790329" y="1891553"/>
            <a:ext cx="100404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2CDBE05-CBD8-BDE4-BCCB-6ACFE28EA5C5}"/>
              </a:ext>
            </a:extLst>
          </p:cNvPr>
          <p:cNvCxnSpPr>
            <a:cxnSpLocks/>
          </p:cNvCxnSpPr>
          <p:nvPr/>
        </p:nvCxnSpPr>
        <p:spPr>
          <a:xfrm flipH="1" flipV="1">
            <a:off x="6965576" y="2187388"/>
            <a:ext cx="1308849" cy="40116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V="1">
            <a:off x="7853082" y="1649506"/>
            <a:ext cx="286871" cy="10645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72718" y="4468348"/>
            <a:ext cx="381000" cy="13951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939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056B9-0E5E-2A38-7C5A-BEC1AC74A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3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70ADD7-AFB1-E0A1-2E7A-17B0BC8AEC7E}"/>
              </a:ext>
            </a:extLst>
          </p:cNvPr>
          <p:cNvCxnSpPr>
            <a:cxnSpLocks/>
          </p:cNvCxnSpPr>
          <p:nvPr/>
        </p:nvCxnSpPr>
        <p:spPr>
          <a:xfrm>
            <a:off x="9798424" y="2187388"/>
            <a:ext cx="71717" cy="3854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 flipH="1">
            <a:off x="9592235" y="4186517"/>
            <a:ext cx="170330" cy="11654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592235" y="4455459"/>
            <a:ext cx="340659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80094" y="4199963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589059" y="4455459"/>
            <a:ext cx="376517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2CDBE05-CBD8-BDE4-BCCB-6ACFE28EA5C5}"/>
              </a:ext>
            </a:extLst>
          </p:cNvPr>
          <p:cNvCxnSpPr>
            <a:cxnSpLocks/>
          </p:cNvCxnSpPr>
          <p:nvPr/>
        </p:nvCxnSpPr>
        <p:spPr>
          <a:xfrm flipH="1" flipV="1">
            <a:off x="6965576" y="2187388"/>
            <a:ext cx="1308849" cy="40116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72718" y="4468348"/>
            <a:ext cx="381000" cy="13951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258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15676B2-8AE3-424E-5EE3-AB8202266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3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 flipH="1">
            <a:off x="9592235" y="4186517"/>
            <a:ext cx="170330" cy="11654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592235" y="4455459"/>
            <a:ext cx="340659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80094" y="4199963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589059" y="4455459"/>
            <a:ext cx="376517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72718" y="4468348"/>
            <a:ext cx="381000" cy="13951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917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A4C063-4DF3-859C-3F30-83687383A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 flipH="1">
            <a:off x="9592235" y="4186517"/>
            <a:ext cx="170330" cy="11654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592235" y="4455459"/>
            <a:ext cx="340659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80094" y="4199963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589059" y="4455459"/>
            <a:ext cx="376517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649155" y="4472267"/>
            <a:ext cx="804563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741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84BFA2-FF50-10A0-21CE-649E41F4F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3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82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36E33D-E8F5-B8F3-E310-7FBC35A35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48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7599F4-BAC3-A0A8-9827-08BD50D23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841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D271F2-8579-5834-0901-E6EC2A82B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536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1610</TotalTime>
  <Words>14</Words>
  <Application>Microsoft Macintosh PowerPoint</Application>
  <PresentationFormat>Widescreen</PresentationFormat>
  <Paragraphs>14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24</cp:revision>
  <dcterms:created xsi:type="dcterms:W3CDTF">2023-03-20T12:09:32Z</dcterms:created>
  <dcterms:modified xsi:type="dcterms:W3CDTF">2023-04-04T11:05:30Z</dcterms:modified>
</cp:coreProperties>
</file>